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9" r:id="rId5"/>
    <p:sldId id="260" r:id="rId6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B1F93-17D5-41CF-AE62-D5AB66DF4019}" v="18" dt="2022-09-05T07:41:19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94705"/>
  </p:normalViewPr>
  <p:slideViewPr>
    <p:cSldViewPr snapToGrid="0" snapToObjects="1">
      <p:cViewPr varScale="1">
        <p:scale>
          <a:sx n="98" d="100"/>
          <a:sy n="98" d="100"/>
        </p:scale>
        <p:origin x="1596" y="72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5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9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09/09/2024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46054"/>
              </p:ext>
            </p:extLst>
          </p:nvPr>
        </p:nvGraphicFramePr>
        <p:xfrm>
          <a:off x="173598" y="733875"/>
          <a:ext cx="10301869" cy="605905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3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6560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876560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876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61162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41614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814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barretta di cioccolato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Cous-cous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alle verdure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Vellutata di zucchine con crostini integrali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pomodoro e basilico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farro e ceci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Risotto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Bocconcini di pollo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Filetto di platessa panato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Hamburger di manzo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Uova strapazzate al pomodoro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Purè di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 trifolate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814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2°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pomodoro e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riso estiva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Vellutata di verdure con crostini integrali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Cous-cous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legumi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Spezzatino di tacchino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Mozzarella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Crocchette di nasello e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Frittata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cotto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499959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Piselli saltati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Parmigiana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 di peperoni zucchine e carote gratinati</a:t>
                      </a:r>
                    </a:p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814">
                <a:tc rowSpan="5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5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ragù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fredda di polpo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pomodoro e ricotta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Minestrone di verdure con orzo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908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Filetto di platessa panato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Arista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6755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Zucchine, pomodori, patate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Fagiolini all’agro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carote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814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pesto di zucchine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Farro pesto e pomodorini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e ceci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Risotto con piselli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Panzanella estiva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353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cotto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Uovo sodo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Petto di pollo al limone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Caprese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Tonno e fagioli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9631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Melone estivo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 di peperoni zucchine e carote gratinati</a:t>
                      </a:r>
                    </a:p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Carote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filè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581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84595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INFANZIA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 Estate Anno Scolastico </a:t>
            </a:r>
            <a:r>
              <a:rPr lang="it-IT" sz="1400" b="1" dirty="0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75933" y="6781003"/>
            <a:ext cx="7935686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r>
              <a:rPr lang="it-IT" sz="1050" b="1" dirty="0"/>
              <a:t>TUTTI I GIORNI SARA’ PRESENTE PANE DI TIPO TOSCANO</a:t>
            </a:r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40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22165"/>
              </p:ext>
            </p:extLst>
          </p:nvPr>
        </p:nvGraphicFramePr>
        <p:xfrm>
          <a:off x="264397" y="775483"/>
          <a:ext cx="10158757" cy="6008707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02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491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850491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8504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3669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153351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4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16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barretta di cioccolato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Risotto con sugo di pesce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Cous-cous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alle verdure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Vellutata di zucchine con crostini integrali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farro e ceci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Stracchino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Bocconcini di pollo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Filetto di platessa panato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Uova strapazzate al pomodoro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Hamburger di manzo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 trifolate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Purè di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16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6° SETTIMANA</a:t>
                      </a:r>
                    </a:p>
                    <a:p>
                      <a:pPr algn="ctr"/>
                      <a:endParaRPr lang="it-IT" sz="11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pomodoro e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Cous-cous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legumi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riso estiva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Vellutata di verdure con crostini integrali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Spezzatino di tacchino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cotto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Mozzarella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Crocchette di nasello e patate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Piselli saltati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 di peperoni, zucchine e carote gratinati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Parmigiana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mista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495">
                <a:tc rowSpan="5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7°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Schiacciata all’olio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Minestrone di verdure con orzo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al ragù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fredda di polpo e patate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pomodoro e ricotta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 con pomodoro e basilico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Arista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Caciottina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Pizzette di melanzane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Frittata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Filetto di platessa panato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carote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Zucchine, pomodori, patate al forno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 e cetrioli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Fagiolini all’agro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16">
                <a:tc rowSpan="5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COLAZIONE</a:t>
                      </a: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endParaRPr lang="it-IT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  <a:cs typeface="Arial"/>
                      </a:endParaRPr>
                    </a:p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8° SETTIMANA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Yogurt alla frutta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Pane e olio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Frutta fresca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1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Torta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Farro pesto e pomodorini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Panzanella estiva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con pesto di zucchine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Pasta e ceci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Risotto con piselli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4664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Uovo sodo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Tonno e fagioli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Prosciutto cotto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Petto di pollo al limone 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caprese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01093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Insalata di pomodori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Carote file’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Melone estivo</a:t>
                      </a: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Stick di peperoni, zucchine e carote gratinati</a:t>
                      </a:r>
                    </a:p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81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84595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Comune di Casole d’Elsa </a:t>
            </a:r>
            <a:r>
              <a:rPr lang="it-IT" sz="2222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INFANZIA</a:t>
            </a:r>
            <a:b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Primavera-Estate Anno </a:t>
            </a:r>
            <a:r>
              <a:rPr lang="it-IT" sz="1400">
                <a:solidFill>
                  <a:srgbClr val="0D6930"/>
                </a:solidFill>
                <a:latin typeface="Gotham-Medium"/>
                <a:cs typeface="Gotham-Medium"/>
              </a:rPr>
              <a:t>Scolastico </a:t>
            </a:r>
            <a:r>
              <a:rPr lang="it-IT" sz="1400" b="1">
                <a:solidFill>
                  <a:srgbClr val="0D6930"/>
                </a:solidFill>
                <a:latin typeface="Gotham-Medium"/>
                <a:cs typeface="Gotham-Medium"/>
              </a:rPr>
              <a:t>2024-2025</a:t>
            </a:r>
            <a:endParaRPr lang="it-IT" sz="1400" b="1" dirty="0">
              <a:solidFill>
                <a:srgbClr val="0D6930"/>
              </a:solidFill>
              <a:latin typeface="Gotham-Medium"/>
              <a:cs typeface="Gotham-Medium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561059" y="6629790"/>
            <a:ext cx="7935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63755"/>
            <a:endParaRPr lang="it-IT" sz="1100" b="1" dirty="0"/>
          </a:p>
          <a:p>
            <a:pPr algn="ctr" defTabSz="363755"/>
            <a:r>
              <a:rPr lang="it-IT" sz="1100" b="1" dirty="0"/>
              <a:t>TUTTI I GIORNI SARA’ PRESENTE PANE DI TIPO TOSCANO</a:t>
            </a:r>
          </a:p>
          <a:p>
            <a:pPr algn="just" defTabSz="363755"/>
            <a:r>
              <a:rPr lang="it-IT" sz="800" b="1" dirty="0"/>
              <a:t>SI INFORMANO GLI UTENTI CHE GLI ALIMENTI SOMMINISTRATI POSSONO CONTENERE, ANCHE SE NON ESPRESSAMENTE INDICATI NELLA DENOMINAZIONE DEL PIATTO, TRACCE DI UNO O PIU’ DEI SEGUENTI ALLERGENI (ai sensi del Reg. CE 1169/11 – allegato II  e s.m.i.9):Cereali contenenti glutine (cioè grano, segale, orzo, avena, farro, kamut, o i loro ceppi ibridati), Crostacei, Uova , Pesce, Arachidi, Soia, Latte, Lattosio, Frutta a guscio (mandorle, nocciole, noci, noci di acagiù, noci di pecan, noci del brasile, pistacchi, noci macadamia, pistacchi, </a:t>
            </a:r>
            <a:r>
              <a:rPr lang="it-IT" sz="800" b="1" dirty="0" err="1"/>
              <a:t>ecc</a:t>
            </a:r>
            <a:r>
              <a:rPr lang="it-IT" sz="800" b="1" dirty="0"/>
              <a:t>), Sedano, Senape , Semi di sesamo, Anidride solforosa e solfiti , Lupini, Molluschi e tutti i derivati dei prodotti in elenco.</a:t>
            </a:r>
            <a:endParaRPr lang="it-IT" sz="800" dirty="0">
              <a:solidFill>
                <a:prstClr val="black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71525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D894E03C4DD0A4AB3CE6EF9B97A4A06" ma:contentTypeVersion="10" ma:contentTypeDescription="Creare un nuovo documento." ma:contentTypeScope="" ma:versionID="4b6699683e4013c536b2bdc022727bce">
  <xsd:schema xmlns:xsd="http://www.w3.org/2001/XMLSchema" xmlns:xs="http://www.w3.org/2001/XMLSchema" xmlns:p="http://schemas.microsoft.com/office/2006/metadata/properties" xmlns:ns3="c5427c1b-5f2b-4454-840a-444f144f2e41" targetNamespace="http://schemas.microsoft.com/office/2006/metadata/properties" ma:root="true" ma:fieldsID="79c670439454189a7b7b99ebd2e2996e" ns3:_="">
    <xsd:import namespace="c5427c1b-5f2b-4454-840a-444f144f2e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427c1b-5f2b-4454-840a-444f144f2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BCE21A-17AA-4E9E-9067-B887A3AC5CC6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c5427c1b-5f2b-4454-840a-444f144f2e41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E3158F-511C-4A0B-A4AB-29CD6BDCD1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100B44-2505-4100-9AA4-EC2AFC740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427c1b-5f2b-4454-840a-444f144f2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673</Words>
  <Application>Microsoft Office PowerPoint</Application>
  <PresentationFormat>Personalizzato</PresentationFormat>
  <Paragraphs>208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Gotham-Medium</vt:lpstr>
      <vt:lpstr>Tema di Office</vt:lpstr>
      <vt:lpstr>Menu Scuole Comune di Casole d’Elsa INFANZIA Primavera- Estate Anno Scolastico 2024-2025</vt:lpstr>
      <vt:lpstr>Menu Scuole Comune di Casole d’Elsa INFANZIA Primavera-Estate Anno Scolastico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lastModifiedBy>Fontana Federica Rosy</cp:lastModifiedBy>
  <cp:revision>42</cp:revision>
  <cp:lastPrinted>2024-09-09T09:25:52Z</cp:lastPrinted>
  <dcterms:created xsi:type="dcterms:W3CDTF">2019-06-10T07:41:29Z</dcterms:created>
  <dcterms:modified xsi:type="dcterms:W3CDTF">2024-09-09T09:46:35Z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0x010100BD894E03C4DD0A4AB3CE6EF9B97A4A06</vt:lpwstr>
  </property>
</Properties>
</file>