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9" r:id="rId5"/>
    <p:sldId id="260" r:id="rId6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6"/>
    <p:restoredTop sz="94705"/>
  </p:normalViewPr>
  <p:slideViewPr>
    <p:cSldViewPr snapToGrid="0" snapToObjects="1">
      <p:cViewPr varScale="1">
        <p:scale>
          <a:sx n="98" d="100"/>
          <a:sy n="98" d="100"/>
        </p:scale>
        <p:origin x="1596" y="72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5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9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92299"/>
              </p:ext>
            </p:extLst>
          </p:nvPr>
        </p:nvGraphicFramePr>
        <p:xfrm>
          <a:off x="682015" y="782515"/>
          <a:ext cx="9323522" cy="511636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3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2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6085">
                  <a:extLst>
                    <a:ext uri="{9D8B030D-6E8A-4147-A177-3AD203B41FA5}">
                      <a16:colId xmlns:a16="http://schemas.microsoft.com/office/drawing/2014/main" val="1702391576"/>
                    </a:ext>
                  </a:extLst>
                </a:gridCol>
              </a:tblGrid>
              <a:tr h="280719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33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Cous-cous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alle  verdure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pomodoro e basilico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Bocconcini di pollo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Hamburger di manzo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Pizzette di melanzane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33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2°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al pomodoro e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melanzane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Spezzatino di tacchino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Crocchette di nasello e patate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Piselli saltati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33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al ragù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pomodoro e ricotta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3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Caciottina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Frittata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555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Zucchine, pomodori, patate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 e cetrioli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7439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833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pesto di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e ceci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Prosciutto crudo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Petto di pollo al limone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Melone estivo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Stick di peperoni, zucchine e carote gratinati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8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84595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Casole d’Elsa </a:t>
            </a:r>
            <a:r>
              <a:rPr lang="it-IT" sz="2222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PRIMARIA</a:t>
            </a:r>
            <a:b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Primavera- Estate Anno Scolastico </a:t>
            </a:r>
            <a:r>
              <a:rPr lang="it-IT" sz="1400" b="1" dirty="0">
                <a:solidFill>
                  <a:srgbClr val="0D6930"/>
                </a:solidFill>
                <a:latin typeface="Gotham-Medium"/>
                <a:cs typeface="Gotham-Medium"/>
              </a:rPr>
              <a:t>2024-2025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483470"/>
            <a:ext cx="7935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3755"/>
            <a:endParaRPr lang="it-IT" sz="900" b="1" dirty="0"/>
          </a:p>
          <a:p>
            <a:pPr algn="just" defTabSz="363755"/>
            <a:r>
              <a:rPr lang="it-IT" sz="900" b="1" dirty="0"/>
              <a:t>SI INFORMANO GLI UTENTI CHE GLI ALIMENTI SOMMINISTRATI POSSONO CONTENERE, ANCHE SE NON ESPRESSAMENTE INDICATI NELLA DENOMINAZIONE DEL PIATTO, TRACCE DI UNO O PIU’ DEI SEGUENTI ALLERGENI (ai sensi del Reg. CE 1169/11 – allegato II  e s.m.i.9):Cereali contenenti glutine (cioè grano, segale, orzo, avena, farro, kamut, o i loro ceppi ibridati), Crostacei, Uova , Pesce, Arachidi, Soia, Latte, Lattosio, Frutta a guscio (mandorle, nocciole, noci, noci di acagiù, noci di pecan, noci del brasile, pistacchi, noci macadamia, pistacchi, </a:t>
            </a:r>
            <a:r>
              <a:rPr lang="it-IT" sz="900" b="1" dirty="0" err="1"/>
              <a:t>ecc</a:t>
            </a:r>
            <a:r>
              <a:rPr lang="it-IT" sz="900" b="1" dirty="0"/>
              <a:t>), Sedano, Senape , Semi di sesamo, Anidride solforosa e solfiti , Lupini, Molluschi e tutti i derivati dei prodotti in elenco.</a:t>
            </a:r>
            <a:endParaRPr lang="it-IT" sz="9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402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34126"/>
              </p:ext>
            </p:extLst>
          </p:nvPr>
        </p:nvGraphicFramePr>
        <p:xfrm>
          <a:off x="719847" y="811062"/>
          <a:ext cx="9080509" cy="5173279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17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5262">
                  <a:extLst>
                    <a:ext uri="{9D8B030D-6E8A-4147-A177-3AD203B41FA5}">
                      <a16:colId xmlns:a16="http://schemas.microsoft.com/office/drawing/2014/main" val="935432293"/>
                    </a:ext>
                  </a:extLst>
                </a:gridCol>
              </a:tblGrid>
              <a:tr h="309904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532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Risotto con sugo di pesce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Vellutata di zucchine con crostini integrali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Filetto di platessa panato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Zucchine trifolate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Purè di patate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532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6°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al pomodoro e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riso estiva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Spezzatino di tacchino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Mozzarella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Piselli saltati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Parmigiana di zucchine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659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7°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Minestrone di verdure con orzo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fredda di polpo e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Arista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Pizzette di melanzane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3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 carote e cetrioli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70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202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8°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Farro pesto e pomodorini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pesto di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69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Uovo sodo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Prosciutto crudo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45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Melone estivo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3235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84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79" y="226467"/>
            <a:ext cx="10691813" cy="584595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Casole d’Elsa </a:t>
            </a:r>
            <a:r>
              <a:rPr lang="it-IT" sz="2222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PRIMARIA</a:t>
            </a:r>
            <a:b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Primavera-Estate Anno Scolastico </a:t>
            </a:r>
            <a:r>
              <a:rPr lang="it-IT" sz="1400" b="1" dirty="0">
                <a:solidFill>
                  <a:srgbClr val="0D6930"/>
                </a:solidFill>
                <a:latin typeface="Gotham-Medium"/>
                <a:cs typeface="Gotham-Medium"/>
              </a:rPr>
              <a:t>2024-2025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28460" y="6400940"/>
            <a:ext cx="793568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3755"/>
            <a:endParaRPr lang="it-IT" sz="1000" b="1" dirty="0"/>
          </a:p>
          <a:p>
            <a:pPr algn="just" defTabSz="363755"/>
            <a:r>
              <a:rPr lang="it-IT" sz="900" b="1" dirty="0"/>
              <a:t>SI INFORMANO GLI UTENTI CHE GLI ALIMENTI SOMMINISTRATI POSSONO CONTENERE, ANCHE SE NON ESPRESSAMENTE INDICATI NELLA DENOMINAZIONE DEL PIATTO, TRACCE DI UNO O PIU’ DEI SEGUENTI ALLERGENI (ai sensi del Reg. CE 1169/11 – allegato II  e s.m.i.9):Cereali contenenti glutine (cioè grano, segale, orzo, avena, farro, kamut, o i loro ceppi ibridati), Crostacei, Uova , Pesce, Arachidi, Soia, Latte, Lattosio, Frutta a guscio (mandorle, nocciole, noci, noci di acagiù, noci di pecan, noci del brasile, pistacchi, noci macadamia, pistacchi, </a:t>
            </a:r>
            <a:r>
              <a:rPr lang="it-IT" sz="900" b="1" dirty="0" err="1"/>
              <a:t>ecc</a:t>
            </a:r>
            <a:r>
              <a:rPr lang="it-IT" sz="900" b="1" dirty="0"/>
              <a:t>), Sedano, Senape , Semi di sesamo, Anidride solforosa e solfiti , Lupini, Molluschi e tutti i derivati dei prodotti in elenco.</a:t>
            </a:r>
            <a:endParaRPr lang="it-IT" sz="9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7152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894E03C4DD0A4AB3CE6EF9B97A4A06" ma:contentTypeVersion="10" ma:contentTypeDescription="Creare un nuovo documento." ma:contentTypeScope="" ma:versionID="4b6699683e4013c536b2bdc022727bce">
  <xsd:schema xmlns:xsd="http://www.w3.org/2001/XMLSchema" xmlns:xs="http://www.w3.org/2001/XMLSchema" xmlns:p="http://schemas.microsoft.com/office/2006/metadata/properties" xmlns:ns3="c5427c1b-5f2b-4454-840a-444f144f2e41" targetNamespace="http://schemas.microsoft.com/office/2006/metadata/properties" ma:root="true" ma:fieldsID="79c670439454189a7b7b99ebd2e2996e" ns3:_="">
    <xsd:import namespace="c5427c1b-5f2b-4454-840a-444f144f2e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27c1b-5f2b-4454-840a-444f144f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E3158F-511C-4A0B-A4AB-29CD6BDCD1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BCE21A-17AA-4E9E-9067-B887A3AC5CC6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5427c1b-5f2b-4454-840a-444f144f2e41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100B44-2505-4100-9AA4-EC2AFC740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427c1b-5f2b-4454-840a-444f144f2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361</Words>
  <Application>Microsoft Office PowerPoint</Application>
  <PresentationFormat>Personalizzato</PresentationFormat>
  <Paragraphs>115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Gotham-Medium</vt:lpstr>
      <vt:lpstr>Tema di Office</vt:lpstr>
      <vt:lpstr>Menu Scuole Comune di Casole d’Elsa PRIMARIA Primavera- Estate Anno Scolastico 2024-2025</vt:lpstr>
      <vt:lpstr>Menu Scuole Comune di Casole d’Elsa PRIMARIA Primavera-Estate Anno Scolastico 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lastModifiedBy>Fontana Federica Rosy</cp:lastModifiedBy>
  <cp:revision>37</cp:revision>
  <cp:lastPrinted>2021-03-23T12:42:33Z</cp:lastPrinted>
  <dcterms:created xsi:type="dcterms:W3CDTF">2019-06-10T07:41:29Z</dcterms:created>
  <dcterms:modified xsi:type="dcterms:W3CDTF">2024-09-09T09:05:13Z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0x010100BD894E03C4DD0A4AB3CE6EF9B97A4A06</vt:lpwstr>
  </property>
</Properties>
</file>